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45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89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85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4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6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55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40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1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42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2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B5CA3-41AE-4337-BE98-65F3DF76178D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00BA0-F778-4879-98F8-1DDF724EB8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70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CB55DC-890D-400A-87FA-217FC05F6EF5}"/>
              </a:ext>
            </a:extLst>
          </p:cNvPr>
          <p:cNvSpPr/>
          <p:nvPr/>
        </p:nvSpPr>
        <p:spPr>
          <a:xfrm>
            <a:off x="234365" y="92596"/>
            <a:ext cx="3307490" cy="167833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cap="small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2E8E7B-19BB-492A-96E3-CB11DB3A3B98}"/>
              </a:ext>
            </a:extLst>
          </p:cNvPr>
          <p:cNvSpPr txBox="1"/>
          <p:nvPr/>
        </p:nvSpPr>
        <p:spPr>
          <a:xfrm>
            <a:off x="260064" y="731782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cap="small" dirty="0">
                <a:solidFill>
                  <a:schemeClr val="bg1"/>
                </a:solidFill>
                <a:latin typeface="Bodoni MT" panose="02070603080606020203" pitchFamily="18" charset="0"/>
                <a:cs typeface="AngsanaUPC" panose="020B0502040204020203" pitchFamily="18" charset="-34"/>
              </a:rPr>
              <a:t>THOMPSON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4AFBA67-310B-4994-874A-D542C8FAA3A9}"/>
              </a:ext>
            </a:extLst>
          </p:cNvPr>
          <p:cNvCxnSpPr>
            <a:cxnSpLocks/>
          </p:cNvCxnSpPr>
          <p:nvPr/>
        </p:nvCxnSpPr>
        <p:spPr>
          <a:xfrm flipV="1">
            <a:off x="2200138" y="790520"/>
            <a:ext cx="0" cy="2944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C744A28-5F7F-4A1A-BC54-AF6CB6740E68}"/>
              </a:ext>
            </a:extLst>
          </p:cNvPr>
          <p:cNvSpPr txBox="1"/>
          <p:nvPr/>
        </p:nvSpPr>
        <p:spPr>
          <a:xfrm>
            <a:off x="2291451" y="742496"/>
            <a:ext cx="785793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050" cap="small" dirty="0">
                <a:solidFill>
                  <a:schemeClr val="bg1">
                    <a:lumMod val="75000"/>
                  </a:schemeClr>
                </a:solidFill>
                <a:latin typeface="Bodoni MT" panose="02070603080606020203" pitchFamily="18" charset="0"/>
                <a:cs typeface="AngsanaUPC" panose="02020603050405020304" pitchFamily="18" charset="-34"/>
              </a:rPr>
              <a:t>WEALTH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93E9A5-D22A-4B51-B0BC-8E274D8A9927}"/>
              </a:ext>
            </a:extLst>
          </p:cNvPr>
          <p:cNvSpPr txBox="1"/>
          <p:nvPr/>
        </p:nvSpPr>
        <p:spPr>
          <a:xfrm>
            <a:off x="2292511" y="903844"/>
            <a:ext cx="11769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cap="small" dirty="0">
                <a:solidFill>
                  <a:schemeClr val="bg1"/>
                </a:solidFill>
                <a:latin typeface="Bodoni MT" panose="02070603080606020203" pitchFamily="18" charset="0"/>
                <a:cs typeface="AngsanaUPC" panose="02020603050405020304" pitchFamily="18" charset="-34"/>
              </a:rPr>
              <a:t>MANAGEMENT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C9F287-37D2-4EED-808F-D13B7262FB0B}"/>
              </a:ext>
            </a:extLst>
          </p:cNvPr>
          <p:cNvSpPr txBox="1"/>
          <p:nvPr/>
        </p:nvSpPr>
        <p:spPr>
          <a:xfrm>
            <a:off x="519098" y="1459650"/>
            <a:ext cx="272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bg1"/>
                </a:solidFill>
                <a:latin typeface="Bodoni MT" panose="02070603080606020203" pitchFamily="18" charset="0"/>
              </a:rPr>
              <a:t>Grow                  Protect           Endow</a:t>
            </a:r>
          </a:p>
        </p:txBody>
      </p:sp>
    </p:spTree>
    <p:extLst>
      <p:ext uri="{BB962C8B-B14F-4D97-AF65-F5344CB8AC3E}">
        <p14:creationId xmlns:p14="http://schemas.microsoft.com/office/powerpoint/2010/main" val="1825077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Bodoni MT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Thompson</dc:creator>
  <cp:lastModifiedBy>Gregory Thompson</cp:lastModifiedBy>
  <cp:revision>3</cp:revision>
  <dcterms:created xsi:type="dcterms:W3CDTF">2021-09-23T16:42:33Z</dcterms:created>
  <dcterms:modified xsi:type="dcterms:W3CDTF">2021-09-23T19:14:25Z</dcterms:modified>
</cp:coreProperties>
</file>